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3"/>
  </p:notesMasterIdLst>
  <p:sldIdLst>
    <p:sldId id="256" r:id="rId2"/>
    <p:sldId id="257" r:id="rId3"/>
    <p:sldId id="259" r:id="rId4"/>
    <p:sldId id="258" r:id="rId5"/>
    <p:sldId id="264"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82" r:id="rId19"/>
    <p:sldId id="283" r:id="rId20"/>
    <p:sldId id="284" r:id="rId21"/>
    <p:sldId id="267" r:id="rId22"/>
    <p:sldId id="287" r:id="rId23"/>
    <p:sldId id="286" r:id="rId24"/>
    <p:sldId id="262" r:id="rId25"/>
    <p:sldId id="275" r:id="rId26"/>
    <p:sldId id="276" r:id="rId27"/>
    <p:sldId id="277" r:id="rId28"/>
    <p:sldId id="278" r:id="rId29"/>
    <p:sldId id="285" r:id="rId30"/>
    <p:sldId id="279" r:id="rId31"/>
    <p:sldId id="27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DeVjXINr5Wk" TargetMode="External"/><Relationship Id="rId2" Type="http://schemas.openxmlformats.org/officeDocument/2006/relationships/hyperlink" Target="https://sites.google.com/site/neelsoumya/research-resources/scientific-writ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based reasoning</a:t>
            </a:r>
          </a:p>
        </p:txBody>
      </p:sp>
      <p:pic>
        <p:nvPicPr>
          <p:cNvPr id="7" name="Picture 6" descr="Diagram&#10;&#10;Description automatically generated">
            <a:extLst>
              <a:ext uri="{FF2B5EF4-FFF2-40B4-BE49-F238E27FC236}">
                <a16:creationId xmlns:a16="http://schemas.microsoft.com/office/drawing/2014/main" id="{5FD65A50-326B-DEE7-7EA5-D7EA60D37839}"/>
              </a:ext>
            </a:extLst>
          </p:cNvPr>
          <p:cNvPicPr>
            <a:picLocks noChangeAspect="1"/>
          </p:cNvPicPr>
          <p:nvPr/>
        </p:nvPicPr>
        <p:blipFill>
          <a:blip r:embed="rId3"/>
          <a:stretch>
            <a:fillRect/>
          </a:stretch>
        </p:blipFill>
        <p:spPr>
          <a:xfrm>
            <a:off x="667081" y="636640"/>
            <a:ext cx="5395836"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2FFEBDDF-2668-2EA6-B972-8AE5FF3F2393}"/>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An introduction to case based reasoning,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janet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kolodner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1992</a:t>
            </a:r>
          </a:p>
        </p:txBody>
      </p:sp>
    </p:spTree>
    <p:extLst>
      <p:ext uri="{BB962C8B-B14F-4D97-AF65-F5344CB8AC3E}">
        <p14:creationId xmlns:p14="http://schemas.microsoft.com/office/powerpoint/2010/main" val="392613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70000" lnSpcReduction="20000"/>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r>
              <a:rPr lang="en-US" dirty="0"/>
              <a:t>Explainable AI</a:t>
            </a:r>
          </a:p>
          <a:p>
            <a:pPr marL="0" indent="0">
              <a:buNone/>
            </a:pPr>
            <a:endParaRPr lang="en-US" dirty="0"/>
          </a:p>
        </p:txBody>
      </p:sp>
    </p:spTree>
    <p:extLst>
      <p:ext uri="{BB962C8B-B14F-4D97-AF65-F5344CB8AC3E}">
        <p14:creationId xmlns:p14="http://schemas.microsoft.com/office/powerpoint/2010/main" val="2233347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WRITE</a:t>
            </a:r>
          </a:p>
          <a:p>
            <a:pPr lvl="1"/>
            <a:r>
              <a:rPr lang="en-GB" b="0" i="0" u="none" strike="noStrike" dirty="0">
                <a:solidFill>
                  <a:srgbClr val="C9D1D9"/>
                </a:solidFill>
                <a:effectLst/>
                <a:latin typeface="-apple-system"/>
              </a:rPr>
              <a:t>WRITE REGULARLY</a:t>
            </a:r>
          </a:p>
          <a:p>
            <a:pPr lvl="1"/>
            <a:r>
              <a:rPr lang="en-GB" b="0" i="0" dirty="0">
                <a:solidFill>
                  <a:srgbClr val="C9D1D9"/>
                </a:solidFill>
                <a:effectLst/>
                <a:latin typeface="-apple-system"/>
              </a:rPr>
              <a:t>SCHEDULE TIME FOR WRITNG</a:t>
            </a:r>
          </a:p>
          <a:p>
            <a:pPr lvl="1"/>
            <a:r>
              <a:rPr lang="en-GB" b="0" i="0" u="none" strike="noStrike" dirty="0">
                <a:solidFill>
                  <a:srgbClr val="C9D1D9"/>
                </a:solidFill>
                <a:effectLst/>
                <a:latin typeface="-apple-system"/>
                <a:hlinkClick r:id="rId2"/>
              </a:rPr>
              <a:t>https://sites.google.com/site/neelsoumya/research-resources/scientific-writing</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https://www.youtube.com/watch?v=DeVjXINr5Wk</a:t>
            </a:r>
            <a:endParaRPr lang="en-GB" b="0" i="0" dirty="0">
              <a:solidFill>
                <a:srgbClr val="C9D1D9"/>
              </a:solidFill>
              <a:effectLst/>
              <a:latin typeface="-apple-system"/>
            </a:endParaRPr>
          </a:p>
          <a:p>
            <a:pPr lvl="1"/>
            <a:r>
              <a:rPr lang="en-GB" dirty="0"/>
              <a:t>Book on writing (contact me for a copy)</a:t>
            </a:r>
          </a:p>
          <a:p>
            <a:pPr lvl="2"/>
            <a:r>
              <a:rPr lang="en-GB" i="1" dirty="0"/>
              <a:t>How to write a lot: a guide to productive academic writing</a:t>
            </a:r>
            <a:r>
              <a:rPr lang="en-GB" dirty="0"/>
              <a:t> (</a:t>
            </a:r>
            <a:r>
              <a:rPr lang="en-GB" dirty="0" err="1"/>
              <a:t>paul</a:t>
            </a:r>
            <a:r>
              <a:rPr lang="en-GB" dirty="0"/>
              <a:t> </a:t>
            </a:r>
            <a:r>
              <a:rPr lang="en-GB" dirty="0" err="1"/>
              <a:t>silvia</a:t>
            </a:r>
            <a:r>
              <a:rPr lang="en-GB" dirty="0"/>
              <a:t>)</a:t>
            </a:r>
            <a:br>
              <a:rPr lang="en-GB" dirty="0"/>
            </a:br>
            <a:endParaRPr lang="en-GB" b="0" i="0" dirty="0">
              <a:solidFill>
                <a:srgbClr val="C9D1D9"/>
              </a:solidFill>
              <a:effectLst/>
              <a:latin typeface="-apple-system"/>
            </a:endParaRPr>
          </a:p>
        </p:txBody>
      </p:sp>
    </p:spTree>
    <p:extLst>
      <p:ext uri="{BB962C8B-B14F-4D97-AF65-F5344CB8AC3E}">
        <p14:creationId xmlns:p14="http://schemas.microsoft.com/office/powerpoint/2010/main" val="310788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a:t>Neuroscience (</a:t>
            </a:r>
            <a:r>
              <a:rPr lang="en-GB" dirty="0" err="1"/>
              <a:t>Perceptrons</a:t>
            </a:r>
            <a:r>
              <a:rPr lang="en-GB" dirty="0"/>
              <a:t>)</a:t>
            </a:r>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normAutofit fontScale="85000" lnSpcReduction="20000"/>
          </a:bodyPr>
          <a:lstStyle/>
          <a:p>
            <a:r>
              <a:rPr lang="en-US" dirty="0"/>
              <a:t>Narratives and stories</a:t>
            </a:r>
          </a:p>
          <a:p>
            <a:pPr lvl="1"/>
            <a:r>
              <a:rPr lang="en-US" dirty="0"/>
              <a:t>How we make sense of our complex environment</a:t>
            </a:r>
          </a:p>
          <a:p>
            <a:r>
              <a:rPr lang="en-US" dirty="0"/>
              <a:t>Computational models of creativity and insight</a:t>
            </a:r>
          </a:p>
          <a:p>
            <a:r>
              <a:rPr lang="en-US" dirty="0"/>
              <a:t>Case based reasoning</a:t>
            </a:r>
          </a:p>
          <a:p>
            <a:pPr lvl="1"/>
            <a:r>
              <a:rPr lang="en-US" dirty="0"/>
              <a:t>Doctors, lawyers</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ANALOGIES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STORIES AND ANALOGIES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r>
              <a:rPr lang="en-US" dirty="0"/>
              <a:t> </a:t>
            </a:r>
          </a:p>
          <a:p>
            <a:pPr lvl="2"/>
            <a:r>
              <a:rPr lang="en-US" dirty="0"/>
              <a:t>Link </a:t>
            </a:r>
            <a:r>
              <a:rPr lang="en-US"/>
              <a:t>to dreams</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5599</TotalTime>
  <Words>1231</Words>
  <Application>Microsoft Macintosh PowerPoint</Application>
  <PresentationFormat>Widescreen</PresentationFormat>
  <Paragraphs>161</Paragraphs>
  <Slides>31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Century Gothic</vt:lpstr>
      <vt:lpstr>Mesh</vt:lpstr>
      <vt:lpstr>Unconventional approaches to AI</vt:lpstr>
      <vt:lpstr>Insights from the past</vt:lpstr>
      <vt:lpstr>Insights from the past</vt:lpstr>
      <vt:lpstr>Approaches</vt:lpstr>
      <vt:lpstr>Insights from the past</vt:lpstr>
      <vt:lpstr>ANALOGIES</vt:lpstr>
      <vt:lpstr>STORIES AND ANALOGIES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Collective intelligence</vt:lpstr>
      <vt:lpstr>Collective intelligence</vt:lpstr>
      <vt:lpstr>Collective intelligence</vt:lpstr>
      <vt:lpstr>Approaches</vt:lpstr>
      <vt:lpstr>Case based reasoning</vt:lpstr>
      <vt:lpstr>Approaches</vt:lpstr>
      <vt:lpstr>resources</vt:lpstr>
      <vt:lpstr>administrivia</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96</cp:revision>
  <cp:lastPrinted>2022-12-16T15:42:40Z</cp:lastPrinted>
  <dcterms:created xsi:type="dcterms:W3CDTF">2022-09-13T15:45:32Z</dcterms:created>
  <dcterms:modified xsi:type="dcterms:W3CDTF">2023-01-11T09:51:32Z</dcterms:modified>
</cp:coreProperties>
</file>